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357166"/>
            <a:ext cx="4299575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i="1" dirty="0" smtClean="0"/>
              <a:t>Выемка и погрузка горных пород.</a:t>
            </a:r>
            <a:endParaRPr lang="ru-RU" sz="2000" i="1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85720" y="1000108"/>
            <a:ext cx="7643866" cy="53553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Выемочно-погрузочные работы заключаются в выемке горной массы из забоя и погрузке ее в средства транспорта или переме­щении в отвал. В качестве выемочно-погрузочного оборудования на карьерах используются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экскавационные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машины цикличного и непрерывного действия (рис. 3.1).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машинах цикличного дей­ствия (одноковшовые экскаваторы, погрузчики, колесные скре­перы, бульдозеры и др.) рабочий орган состоит только из од­ного ковша или режущего элемента (лемех бульдозера), перио­дически выполняющего функции выемки и перемещения горной массы.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машинах непрерывного действия (многоковшовые цеп­ные и роторные экскаваторы и др.), ковши (черпаки) перемеща­ются по замкнутой траектории и создают непрерывный поток груза. Забой представляет собой торец, откос или площадку ус­тупа. По структуре пород забои могут быть однородными (про­стыми) и разнородными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^сложными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В однородных забоях горные породы имеют одинаковые свойства, а в разнородных— различные (вскрышные породы с различными свойствами, вскрыш­ные породы и полезное ископаемое, полезное ископаемое разных сортов). Разработка простых забоев осуществляется валовым (сплошным) способом.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28596" y="642918"/>
            <a:ext cx="7429520" cy="424731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сложных забоях выемка полезного ископаемого и вскрыши или полезного ископаемого различ­ных сортов осуществляется раздельно (селективно).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зависимости от взаимного расположения забоя и горизонта установки выемочно-погрузочной машины различают выемку верхним, нижним и смешанным (верхним и нижним) черпанием. Аналогично различают и погрузку нижнюю, верхнюю и смешанную. (Рис.3.2) Техническая возможность и экономическая целесообразность использования на карьерах различного выемочно-погрузочного оборудования зависит от крепости пород, условий залеганий полезного  ископаемого,  требуемой  производительности одной машины и карьера в целом, вида механизации смежных процес­сов (подготовка пород к выемке и транспортирование горной массы), климатических условий, способа выемки (валовой или се­лективной) и от других факторов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428604"/>
            <a:ext cx="71438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i="1" dirty="0" smtClean="0"/>
              <a:t>Выемочно-погрузочное оборудование и технологические схемы выемки и погрузки.</a:t>
            </a:r>
            <a:endParaRPr lang="ru-RU" sz="20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357299"/>
            <a:ext cx="7215238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i="1" dirty="0" smtClean="0"/>
              <a:t>Рис. 3.1.</a:t>
            </a:r>
            <a:r>
              <a:rPr lang="ru-RU" sz="1600" dirty="0" smtClean="0"/>
              <a:t> Схемы выемочно-погрузочных машин: </a:t>
            </a:r>
          </a:p>
          <a:p>
            <a:r>
              <a:rPr lang="ru-RU" sz="1600" dirty="0" smtClean="0"/>
              <a:t>а)прямая </a:t>
            </a:r>
            <a:r>
              <a:rPr lang="ru-RU" sz="1600" dirty="0" err="1" smtClean="0"/>
              <a:t>мехлопата</a:t>
            </a:r>
            <a:r>
              <a:rPr lang="ru-RU" sz="1600" dirty="0" smtClean="0"/>
              <a:t>, б)обратная </a:t>
            </a:r>
            <a:r>
              <a:rPr lang="ru-RU" sz="1600" dirty="0" err="1" smtClean="0"/>
              <a:t>мехлопата</a:t>
            </a:r>
            <a:r>
              <a:rPr lang="ru-RU" sz="1600" dirty="0" smtClean="0"/>
              <a:t>, в)драглайн, г)грейфер, </a:t>
            </a:r>
            <a:r>
              <a:rPr lang="ru-RU" sz="1600" dirty="0" err="1" smtClean="0"/>
              <a:t>д</a:t>
            </a:r>
            <a:r>
              <a:rPr lang="ru-RU" sz="1600" dirty="0" smtClean="0"/>
              <a:t>)цепной многоковшовый экскаватор, е)роторный экскаватор, ж)колесный скрепер, </a:t>
            </a:r>
            <a:r>
              <a:rPr lang="ru-RU" sz="1600" dirty="0" err="1" smtClean="0"/>
              <a:t>з</a:t>
            </a:r>
            <a:r>
              <a:rPr lang="ru-RU" sz="1600" dirty="0" smtClean="0"/>
              <a:t>)бульдозер, и)шнекобуровая машина, к)погрузчик </a:t>
            </a:r>
            <a:endParaRPr lang="ru-RU" sz="16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643182"/>
            <a:ext cx="6215106" cy="4014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357430"/>
            <a:ext cx="592935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42910" y="500042"/>
            <a:ext cx="71438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i="1" dirty="0" smtClean="0"/>
              <a:t>Рис. 3.2.</a:t>
            </a:r>
            <a:r>
              <a:rPr lang="ru-RU" dirty="0" smtClean="0"/>
              <a:t> Схемы работы экскаваторов:</a:t>
            </a:r>
          </a:p>
          <a:p>
            <a:r>
              <a:rPr lang="ru-RU" dirty="0" smtClean="0"/>
              <a:t>а—с верхним черпанием и нижней погрузкой; б—с верхним черпанием и верхней по­грузкой; в—с верхним и нижним черпанием и с верхней и нижней погрузкой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</TotalTime>
  <Words>368</Words>
  <Application>Microsoft Office PowerPoint</Application>
  <PresentationFormat>Экран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Поток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мечта</cp:lastModifiedBy>
  <cp:revision>5</cp:revision>
  <dcterms:created xsi:type="dcterms:W3CDTF">2016-12-18T14:01:07Z</dcterms:created>
  <dcterms:modified xsi:type="dcterms:W3CDTF">2021-11-23T17:20:21Z</dcterms:modified>
</cp:coreProperties>
</file>